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2"/>
  </p:notesMasterIdLst>
  <p:handoutMasterIdLst>
    <p:handoutMasterId r:id="rId23"/>
  </p:handoutMasterIdLst>
  <p:sldIdLst>
    <p:sldId id="266" r:id="rId2"/>
    <p:sldId id="263" r:id="rId3"/>
    <p:sldId id="270" r:id="rId4"/>
    <p:sldId id="269" r:id="rId5"/>
    <p:sldId id="267" r:id="rId6"/>
    <p:sldId id="268" r:id="rId7"/>
    <p:sldId id="281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5" r:id="rId19"/>
    <p:sldId id="259" r:id="rId20"/>
    <p:sldId id="261" r:id="rId21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70065" autoAdjust="0"/>
  </p:normalViewPr>
  <p:slideViewPr>
    <p:cSldViewPr>
      <p:cViewPr varScale="1">
        <p:scale>
          <a:sx n="58" d="100"/>
          <a:sy n="58" d="100"/>
        </p:scale>
        <p:origin x="21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8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6C5BD-6C72-4B64-89CE-BFC1D30BA590}" type="slidenum">
              <a:rPr lang="en-GB"/>
              <a:pPr/>
              <a:t>19</a:t>
            </a:fld>
            <a:endParaRPr lang="en-GB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E6A32-F69C-49F2-B6B6-31149A6E541B}" type="slidenum">
              <a:rPr lang="en-GB"/>
              <a:pPr/>
              <a:t>20</a:t>
            </a:fld>
            <a:endParaRPr lang="en-GB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0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F2D-23DB-5361-BE65-B5DB575B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39DE-814C-ECF5-70D2-39B5959C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destilador usava </a:t>
            </a:r>
            <a:r>
              <a:rPr lang="pt-PT" dirty="0" err="1"/>
              <a:t>contactors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contactors</a:t>
            </a:r>
            <a:r>
              <a:rPr lang="pt-P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2D64-A56C-D2F3-0F9F-BE2E62D3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1909EB88-9052-B34E-ADD4-DAE53387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98" y="3682684"/>
            <a:ext cx="2348157" cy="2448240"/>
          </a:xfrm>
          <a:prstGeom prst="rect">
            <a:avLst/>
          </a:prstGeom>
        </p:spPr>
      </p:pic>
      <p:pic>
        <p:nvPicPr>
          <p:cNvPr id="6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63BBB51A-E6F5-0632-3915-E2486624C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140" y="3682684"/>
            <a:ext cx="3431361" cy="2448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Removidos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removidos alguns componentes relevantes da destiladora: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" y="2708920"/>
            <a:ext cx="2366672" cy="2319690"/>
          </a:xfrm>
          <a:prstGeom prst="rect">
            <a:avLst/>
          </a:prstGeom>
        </p:spPr>
      </p:pic>
      <p:pic>
        <p:nvPicPr>
          <p:cNvPr id="6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8104" y="2708920"/>
            <a:ext cx="1847792" cy="2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53" y="2708920"/>
            <a:ext cx="2250763" cy="2346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Temporizador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 de Nível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 err="1"/>
              <a:t>Contactors</a:t>
            </a:r>
            <a:endParaRPr lang="pt-PT" sz="2400" kern="0" dirty="0"/>
          </a:p>
        </p:txBody>
      </p:sp>
    </p:spTree>
    <p:extLst>
      <p:ext uri="{BB962C8B-B14F-4D97-AF65-F5344CB8AC3E}">
        <p14:creationId xmlns:p14="http://schemas.microsoft.com/office/powerpoint/2010/main" val="2752045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Adicionados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adicionados os seguintes componentes como substituição aos antigos: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876" y="3286107"/>
            <a:ext cx="2366672" cy="1165315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8104" y="3220860"/>
            <a:ext cx="1847792" cy="129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5653" y="3076995"/>
            <a:ext cx="2250763" cy="16105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ESP32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Sensores de Nível Digitais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Relés</a:t>
            </a:r>
          </a:p>
        </p:txBody>
      </p:sp>
    </p:spTree>
    <p:extLst>
      <p:ext uri="{BB962C8B-B14F-4D97-AF65-F5344CB8AC3E}">
        <p14:creationId xmlns:p14="http://schemas.microsoft.com/office/powerpoint/2010/main" val="206055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15DF-3C94-5CD6-A30F-46A582C5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da página WEB, é possível alterar o estado da bomba, modo automático, resistência e das duas válvulas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2851" y="2850894"/>
            <a:ext cx="6458298" cy="3632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Solução a Implementar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Metodologia e Tecnologias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0" y="1124744"/>
            <a:ext cx="5842992" cy="5006181"/>
          </a:xfrm>
        </p:spPr>
        <p:txBody>
          <a:bodyPr/>
          <a:lstStyle/>
          <a:p>
            <a:r>
              <a:rPr lang="pt-PT" dirty="0"/>
              <a:t>O principal objetivo deste projeto foi modernizar um destilador eletromecânico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54" y="1499535"/>
            <a:ext cx="2459612" cy="42337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Plano de Trabalho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A modernização do destilador envolveu a remoção de muitos componentes antigos e a sua 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92589"/>
            <a:ext cx="3826768" cy="4338336"/>
          </a:xfrm>
        </p:spPr>
        <p:txBody>
          <a:bodyPr/>
          <a:lstStyle/>
          <a:p>
            <a:r>
              <a:rPr lang="pt-PT" dirty="0"/>
              <a:t>Este diagrama mostra como os componentes estão integrados, permitindo o controlo completo do processo de destilação.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06" y="1792589"/>
            <a:ext cx="4695966" cy="394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2" descr="ESP32 ­WROVER-­E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61" y="4654550"/>
            <a:ext cx="2998470" cy="1476375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B5C9-BD54-71FD-A4BB-51D52512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4AD9-B772-1008-81D3-F0B28463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48272"/>
          </a:xfrm>
        </p:spPr>
        <p:txBody>
          <a:bodyPr/>
          <a:lstStyle/>
          <a:p>
            <a:r>
              <a:rPr lang="pt-PT" dirty="0"/>
              <a:t>1 bomba de água para encher o tanque de água, uma resistência de aquecimento para gerar o vapor e </a:t>
            </a:r>
          </a:p>
          <a:p>
            <a:r>
              <a:rPr lang="pt-PT" dirty="0"/>
              <a:t>duas válvulas que controlam o fluxo de água e a saída de vapor.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E71D-F680-5A6A-0896-DCB1E3D9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Imagem 1" descr="Uma imagem com texto, pessoa&#10;&#10;Descrição gerada automaticamente">
            <a:extLst>
              <a:ext uri="{FF2B5EF4-FFF2-40B4-BE49-F238E27FC236}">
                <a16:creationId xmlns:a16="http://schemas.microsoft.com/office/drawing/2014/main" id="{1D4B7521-626A-3BA6-2F3E-CBC1087FB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78521" y="4118223"/>
            <a:ext cx="2048510" cy="153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83D105AB-88BD-4960-F429-87EDAB30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831203"/>
            <a:ext cx="1781810" cy="20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1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 sistema elétrico completamente novo, que inclui uma fonte de 5v, cablagem nova, barramento de ligações e 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91" y="3627834"/>
            <a:ext cx="2406650" cy="2049780"/>
          </a:xfrm>
          <a:prstGeom prst="rect">
            <a:avLst/>
          </a:prstGeom>
        </p:spPr>
      </p:pic>
      <p:pic>
        <p:nvPicPr>
          <p:cNvPr id="7" name="Imagem 1" descr="Uma imagem com Engenharia eletrónica, Fios elétricos, máquina, eletrónica&#10;&#10;Descrição gerada automaticamente">
            <a:extLst>
              <a:ext uri="{FF2B5EF4-FFF2-40B4-BE49-F238E27FC236}">
                <a16:creationId xmlns:a16="http://schemas.microsoft.com/office/drawing/2014/main" id="{DF82C4CE-0484-033E-96CA-F8601B8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3622119"/>
            <a:ext cx="2346960" cy="20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8836-52AF-18B1-90F3-98AEEFE0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592288"/>
          </a:xfrm>
        </p:spPr>
        <p:txBody>
          <a:bodyPr/>
          <a:lstStyle/>
          <a:p>
            <a:r>
              <a:rPr lang="pt-PT" dirty="0"/>
              <a:t>Foi substituído o relógio temporizador pelo ESP32, em que a função do relógio é usado na página WEB.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96F-B0C4-6521-C576-C65C7EE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89040"/>
            <a:ext cx="2047240" cy="2006600"/>
          </a:xfrm>
          <a:prstGeom prst="rect">
            <a:avLst/>
          </a:prstGeom>
        </p:spPr>
      </p:pic>
      <p:pic>
        <p:nvPicPr>
          <p:cNvPr id="7" name="Imagem 2" descr="ESP32 ­WROVER-­E">
            <a:extLst>
              <a:ext uri="{FF2B5EF4-FFF2-40B4-BE49-F238E27FC236}">
                <a16:creationId xmlns:a16="http://schemas.microsoft.com/office/drawing/2014/main" id="{6917AA60-E9E0-F865-C7E0-B4C64FB36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26" y="4100872"/>
            <a:ext cx="299847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2DE7-B1C4-C3B4-C421-8366BBEC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5D30-98A4-3DC5-3E45-21EEBAE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0ECA0C47-3039-D70D-4CA4-E85EC33A3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3432315"/>
            <a:ext cx="1847792" cy="2319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BC04A-715E-FDF4-83D6-EEDD5B9C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44" y="3410001"/>
            <a:ext cx="3347864" cy="23420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5E5000-2631-7DBB-20EC-949F9FBABF04}"/>
              </a:ext>
            </a:extLst>
          </p:cNvPr>
          <p:cNvSpPr txBox="1">
            <a:spLocks/>
          </p:cNvSpPr>
          <p:nvPr/>
        </p:nvSpPr>
        <p:spPr bwMode="auto">
          <a:xfrm>
            <a:off x="457200" y="1700809"/>
            <a:ext cx="83632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PT" kern="0" dirty="0"/>
              <a:t>Foram substituídos os sensores de nível analógicos (x2) por sensores de nível digitais (x3).</a:t>
            </a:r>
          </a:p>
        </p:txBody>
      </p:sp>
    </p:spTree>
    <p:extLst>
      <p:ext uri="{BB962C8B-B14F-4D97-AF65-F5344CB8AC3E}">
        <p14:creationId xmlns:p14="http://schemas.microsoft.com/office/powerpoint/2010/main" val="282915523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1812</TotalTime>
  <Words>667</Words>
  <Application>Microsoft Office PowerPoint</Application>
  <PresentationFormat>On-screen Show (4:3)</PresentationFormat>
  <Paragraphs>83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 Light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Arquitetura Geral do Destilador</vt:lpstr>
      <vt:lpstr>Descrição do Sistema</vt:lpstr>
      <vt:lpstr>Descrição do Sistema</vt:lpstr>
      <vt:lpstr>Descrição do Sistema</vt:lpstr>
      <vt:lpstr>Substituição de Componentes</vt:lpstr>
      <vt:lpstr>Substituição de Componentes</vt:lpstr>
      <vt:lpstr>Substituição de Componentes</vt:lpstr>
      <vt:lpstr>Componentes Removidos</vt:lpstr>
      <vt:lpstr>Componentes Adicionados</vt:lpstr>
      <vt:lpstr>Arquitetura do Software</vt:lpstr>
      <vt:lpstr>Interface Web</vt:lpstr>
      <vt:lpstr>Interface Web</vt:lpstr>
      <vt:lpstr>Modo Automático</vt:lpstr>
      <vt:lpstr>Modo Manual</vt:lpstr>
      <vt:lpstr>Solução a Implementar</vt:lpstr>
      <vt:lpstr>Metodologia e Tecnologias</vt:lpstr>
      <vt:lpstr>Plano de Trabalho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121</cp:revision>
  <dcterms:created xsi:type="dcterms:W3CDTF">2000-07-15T21:15:25Z</dcterms:created>
  <dcterms:modified xsi:type="dcterms:W3CDTF">2024-09-09T17:45:22Z</dcterms:modified>
</cp:coreProperties>
</file>